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63" r:id="rId4"/>
    <p:sldId id="264" r:id="rId5"/>
    <p:sldId id="259" r:id="rId6"/>
    <p:sldId id="260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82BBC-D457-4840-85B4-C0E195A8220E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9C63C-98AB-4B1E-BBAB-B631F00BDC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24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Remanufacture</a:t>
            </a:r>
            <a:r>
              <a:rPr lang="nl-NL" dirty="0"/>
              <a:t>: elektromotor hergebruiken in nieuw product</a:t>
            </a:r>
          </a:p>
          <a:p>
            <a:r>
              <a:rPr lang="nl-NL" dirty="0" err="1"/>
              <a:t>Redesign</a:t>
            </a:r>
            <a:r>
              <a:rPr lang="nl-NL" dirty="0"/>
              <a:t>: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9C63C-98AB-4B1E-BBAB-B631F00BDC1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56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9C63C-98AB-4B1E-BBAB-B631F00BDC1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29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73680-B97F-3C2F-D66A-AD8F8C9D2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D36DC3-C516-F349-EBFB-33433A9B8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14830C-6878-BAB6-A92A-30206573A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1D4944-91B8-93C2-74B3-2A5E2FFDE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5C3F8D-D2CE-02A6-A870-49166F3E9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10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36DEE-1CA8-EDCB-87BF-6DB902C8C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628C4F-9EF1-B75B-8FAF-4ADA7A524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CBC16B-7003-F0AD-5C3C-B203183E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62694E-93A4-4713-9B41-80BFC21A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0D0811-CFAA-B73E-6E7D-B479C167A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77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4C25B1D-8886-C8D0-1813-EC0B1FC68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2F7600F-F078-1598-3B7B-E207C8C65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BF6599-FA1A-FCBD-8316-F640DA8D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06E9CE-EAF8-5992-5004-05363634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6B868C-7352-9FF3-6D46-0148200B4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74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DCD63-EA90-8266-B308-C6EE2508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C3BCB8-2CA4-821F-F2BA-4FAF06965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B04ED9-FA1E-208B-1E06-87853F74A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8C4160-A770-2B09-2671-C0C51AEC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C1D481-23AD-AD9D-1788-1463AE09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459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2B1E0-47D8-E384-7F09-051EA709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C42377-CCAE-828C-D669-14ECDFCFD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CD200F-CE3B-E4A2-B1B7-C459EB04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4AD706-355B-9710-48B0-FC175530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42E79F-FA71-D9C9-431F-9B3BC019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64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BCE8E-11BF-E083-D218-17A8C3730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1C808F-4E76-6AE3-A5E0-DE0DC36D5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297D1C-4794-0662-099E-49E63E3A9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0F60A9-52A2-112C-4F25-0E7AC973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E3DAAB8-06BE-7766-8D91-31C6A4923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90D33B-26F7-C785-BF54-5B8A027D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12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A43AD-75E7-A823-14EA-85EEBA12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21BF07-4FF1-3E5C-ADE3-769A6C6E0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635936A-ABAB-0B6D-618F-9F154FF9E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D7DF05D-DDFF-8843-CCA3-C263DC074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CBF34F-FDCB-F36F-C0DC-422BADBAA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77E8101-3F36-06A8-2379-E7CD5D29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DB77B5F-A596-F1B9-985E-920F7516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B4049EE-5BCD-057D-62B3-5AB46904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2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7C8B2-6B5E-4E2E-9020-FA6E31605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92A3E1-C338-ABEB-1F4A-DAFBC394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BA8AEB6-866D-82AB-327F-BBE1E238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53B642D-A01B-0B5B-55E6-7751EE52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531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8A7A100-BC26-BAD4-0B98-8F9081DC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C2AA773-7602-71F9-CF29-5FFB6250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1C93E0E-212C-4A66-E5D8-78578C07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27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4E04D-03B7-B50C-9819-E0E0C9E8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9E65C2-44CC-BD79-17B0-CC270050C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5C0296E-DDB4-FBCA-94E4-7CE849C52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FD3CB1-645F-55A9-5C21-326F8A24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2C66DC-5883-4D4C-A9F3-F82CF2663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BC7A6F-EF4B-5A6F-450F-3F44C8C7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21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76FA8-FDE8-F64C-53A6-531F708C9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E2AB545-BCCC-F9F7-95A0-569BA63BC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3FE357-F10D-D9EB-EC59-D0563E3CA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BE9CD1-A4C6-B997-DA72-E2B2B4045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9ED947-B393-31FB-EBFF-01C3161D0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9DB632-2CC0-E33F-84E2-A9AD5DAF8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00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F196B84-8697-B52F-D99D-F55E6231A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0CAFB3-0578-53D4-4822-BD1720533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8CC0C8-3B32-E5BD-6130-11535C312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B1C7-7506-4FD7-80BD-C74E20C0D46F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68FBEA-2609-F797-F2DA-35230C524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E610B6-DE92-DCDF-AB9D-43D3F983A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CB33-9119-4B43-A971-DBF429FBBD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85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udmer@ikbendrentsondernemer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23E93217-5295-45F1-A241-D8A315397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3856"/>
            <a:ext cx="9144000" cy="503431"/>
          </a:xfrm>
        </p:spPr>
        <p:txBody>
          <a:bodyPr/>
          <a:lstStyle/>
          <a:p>
            <a:r>
              <a:rPr lang="nl-NL" b="0" i="1" dirty="0">
                <a:solidFill>
                  <a:srgbClr val="173B3D"/>
                </a:solidFill>
                <a:effectLst/>
                <a:latin typeface="FrutigerLTW01-55Roman"/>
              </a:rPr>
              <a:t>Circulair ondernemen: De R Ladder</a:t>
            </a:r>
          </a:p>
          <a:p>
            <a:endParaRPr lang="nl-NL" dirty="0"/>
          </a:p>
        </p:txBody>
      </p:sp>
      <p:pic>
        <p:nvPicPr>
          <p:cNvPr id="1030" name="Picture 6" descr="Home - Ik Ben Drents Ondernemer">
            <a:extLst>
              <a:ext uri="{FF2B5EF4-FFF2-40B4-BE49-F238E27FC236}">
                <a16:creationId xmlns:a16="http://schemas.microsoft.com/office/drawing/2014/main" id="{2B2EC020-67BF-3001-9880-881F81950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5167311"/>
            <a:ext cx="214312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NLvC - NNLvC">
            <a:extLst>
              <a:ext uri="{FF2B5EF4-FFF2-40B4-BE49-F238E27FC236}">
                <a16:creationId xmlns:a16="http://schemas.microsoft.com/office/drawing/2014/main" id="{AA20E82E-7379-597B-220D-183F1D22A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793" y="468297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2129880-F806-774E-E71C-FB3B02F56E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4818" y="706691"/>
            <a:ext cx="3902364" cy="32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9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A8C1E-DFA8-6FFA-AF6E-0244C41E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dirty="0"/>
              <a:t>Wie ben ik?</a:t>
            </a:r>
          </a:p>
        </p:txBody>
      </p:sp>
      <p:pic>
        <p:nvPicPr>
          <p:cNvPr id="6" name="Picture 6" descr="Home - Ik Ben Drents Ondernemer">
            <a:extLst>
              <a:ext uri="{FF2B5EF4-FFF2-40B4-BE49-F238E27FC236}">
                <a16:creationId xmlns:a16="http://schemas.microsoft.com/office/drawing/2014/main" id="{2C04D425-6801-6D7B-5E63-484730DF9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46013"/>
            <a:ext cx="3809822" cy="215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ofielafbeelding">
            <a:extLst>
              <a:ext uri="{FF2B5EF4-FFF2-40B4-BE49-F238E27FC236}">
                <a16:creationId xmlns:a16="http://schemas.microsoft.com/office/drawing/2014/main" id="{002AC12B-DB64-8BA8-03BB-0E8A12160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912" y="1892263"/>
            <a:ext cx="2857143" cy="28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6A59F26A-BDFD-016E-721D-A90B5E4EFDA9}"/>
              </a:ext>
            </a:extLst>
          </p:cNvPr>
          <p:cNvSpPr txBox="1"/>
          <p:nvPr/>
        </p:nvSpPr>
        <p:spPr>
          <a:xfrm>
            <a:off x="6013598" y="1770741"/>
            <a:ext cx="3809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Rudmer Heij</a:t>
            </a:r>
          </a:p>
          <a:p>
            <a:r>
              <a:rPr lang="nl-NL" dirty="0"/>
              <a:t>Innovatieadviseur Circulaire Economie</a:t>
            </a:r>
          </a:p>
          <a:p>
            <a:r>
              <a:rPr lang="nl-NL" dirty="0"/>
              <a:t>Ik Ben Drents Ondernemer (IBDO)</a:t>
            </a:r>
          </a:p>
        </p:txBody>
      </p:sp>
    </p:spTree>
    <p:extLst>
      <p:ext uri="{BB962C8B-B14F-4D97-AF65-F5344CB8AC3E}">
        <p14:creationId xmlns:p14="http://schemas.microsoft.com/office/powerpoint/2010/main" val="21358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ADDA1-0E01-64D6-6F6F-99A1A34EA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i="1" dirty="0"/>
              <a:t>Hoe het is: lineaire economie </a:t>
            </a:r>
          </a:p>
        </p:txBody>
      </p:sp>
      <p:pic>
        <p:nvPicPr>
          <p:cNvPr id="4" name="Picture 2" descr="Het verschil tussen een lineaire en een circulaire economie">
            <a:extLst>
              <a:ext uri="{FF2B5EF4-FFF2-40B4-BE49-F238E27FC236}">
                <a16:creationId xmlns:a16="http://schemas.microsoft.com/office/drawing/2014/main" id="{A9CD0DB8-EAA8-6767-680F-47C1DDB660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8" r="73340"/>
          <a:stretch/>
        </p:blipFill>
        <p:spPr bwMode="auto">
          <a:xfrm>
            <a:off x="4595812" y="1857374"/>
            <a:ext cx="3186113" cy="40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90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9B6DF-5C03-6C3B-8EF6-1BE4C0CAE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i="1" dirty="0"/>
              <a:t>Waar we naartoe willen: circulaire economie</a:t>
            </a:r>
          </a:p>
        </p:txBody>
      </p:sp>
      <p:pic>
        <p:nvPicPr>
          <p:cNvPr id="4" name="Picture 2" descr="Het verschil tussen een lineaire en een circulaire economie">
            <a:extLst>
              <a:ext uri="{FF2B5EF4-FFF2-40B4-BE49-F238E27FC236}">
                <a16:creationId xmlns:a16="http://schemas.microsoft.com/office/drawing/2014/main" id="{11178494-3656-95E0-ABBC-E69C64E89B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4" t="15743"/>
          <a:stretch/>
        </p:blipFill>
        <p:spPr bwMode="auto">
          <a:xfrm>
            <a:off x="2886074" y="1520022"/>
            <a:ext cx="6105525" cy="497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94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EA9E1-8E34-2824-1E2D-095D0FB0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i="1" dirty="0"/>
              <a:t>Circulaire Economie: definitie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C1C5F6-FAE1-9FDA-8815-E907F80A3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De circulaire economie is gebaseerd op drie uitgangspunten: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Elimineren van afval en vervuiling</a:t>
            </a:r>
          </a:p>
          <a:p>
            <a:endParaRPr lang="nl-NL" dirty="0"/>
          </a:p>
          <a:p>
            <a:r>
              <a:rPr lang="nl-NL" dirty="0"/>
              <a:t>Behouden van kwaliteit en waarde van grondstoffen en materialen</a:t>
            </a:r>
          </a:p>
          <a:p>
            <a:endParaRPr lang="nl-NL" dirty="0"/>
          </a:p>
          <a:p>
            <a:r>
              <a:rPr lang="nl-NL" dirty="0"/>
              <a:t>Regenereren (vernieuwen) van de natuur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1800" i="1" dirty="0"/>
              <a:t>Bron: Ellen </a:t>
            </a:r>
            <a:r>
              <a:rPr lang="nl-NL" sz="1800" i="1" dirty="0" err="1"/>
              <a:t>MacArthur</a:t>
            </a:r>
            <a:r>
              <a:rPr lang="nl-NL" sz="1800" i="1" dirty="0"/>
              <a:t> Foundation </a:t>
            </a:r>
          </a:p>
        </p:txBody>
      </p:sp>
    </p:spTree>
    <p:extLst>
      <p:ext uri="{BB962C8B-B14F-4D97-AF65-F5344CB8AC3E}">
        <p14:creationId xmlns:p14="http://schemas.microsoft.com/office/powerpoint/2010/main" val="42090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161A93-57EB-2ED3-D3FC-5B028A98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i="1" dirty="0"/>
              <a:t>Van Lineair naar Circulair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46FBA1-AA7B-029B-6A3C-B60324B99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Het verschil tussen een lineaire en een circulaire economie">
            <a:extLst>
              <a:ext uri="{FF2B5EF4-FFF2-40B4-BE49-F238E27FC236}">
                <a16:creationId xmlns:a16="http://schemas.microsoft.com/office/drawing/2014/main" id="{45FEC867-A1E0-B4C8-69B0-4CDA168E8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" y="1825625"/>
            <a:ext cx="97536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65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A27DF-50E2-8984-B9D5-38817B40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i="1" dirty="0"/>
              <a:t>R-Ladder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96C951-B234-5C10-06BE-FCC0CFAF5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sz="2800" b="0" i="1" dirty="0">
                <a:effectLst/>
                <a:latin typeface="RO Sans"/>
              </a:rPr>
              <a:t>Hoe hoger een strategie op de R-Ladder staat, hoe hoger de mate van circulariteit.</a:t>
            </a:r>
          </a:p>
          <a:p>
            <a:endParaRPr lang="nl-NL" dirty="0"/>
          </a:p>
        </p:txBody>
      </p:sp>
      <p:pic>
        <p:nvPicPr>
          <p:cNvPr id="4" name="Picture 2" descr="De ladder op met circulaire economie - Facet">
            <a:extLst>
              <a:ext uri="{FF2B5EF4-FFF2-40B4-BE49-F238E27FC236}">
                <a16:creationId xmlns:a16="http://schemas.microsoft.com/office/drawing/2014/main" id="{136974F8-60DF-99A1-5979-2901A38BDB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9" r="14603"/>
          <a:stretch/>
        </p:blipFill>
        <p:spPr bwMode="auto">
          <a:xfrm>
            <a:off x="705885" y="2183077"/>
            <a:ext cx="9114389" cy="453998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76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92E62-C289-7470-3FC2-2ABA28B78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5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Hoe begin jij met circulair ondernemen?</a:t>
            </a:r>
            <a:endParaRPr lang="nl-NL" sz="5400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2BD4CA-3AF8-8D5A-0E7A-5CA13A81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5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257300" lvl="2" indent="-342900">
              <a:lnSpc>
                <a:spcPct val="105000"/>
              </a:lnSpc>
              <a:buFont typeface="Calibri" panose="020F0502020204030204" pitchFamily="34" charset="0"/>
              <a:buChar char="-"/>
            </a:pPr>
            <a:r>
              <a:rPr lang="nl-NL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Waar sta je (op de R-ladder)?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lnSpc>
                <a:spcPct val="105000"/>
              </a:lnSpc>
              <a:buFont typeface="Calibri" panose="020F0502020204030204" pitchFamily="34" charset="0"/>
              <a:buChar char="-"/>
            </a:pPr>
            <a:r>
              <a:rPr lang="nl-NL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Waar wil je naartoe?</a:t>
            </a:r>
          </a:p>
          <a:p>
            <a:pPr marL="1257300" lvl="2" indent="-342900">
              <a:lnSpc>
                <a:spcPct val="105000"/>
              </a:lnSpc>
              <a:buFont typeface="Calibri" panose="020F0502020204030204" pitchFamily="34" charset="0"/>
              <a:buChar char="-"/>
            </a:pPr>
            <a:r>
              <a:rPr lang="nl-NL" sz="4400" dirty="0">
                <a:latin typeface="Calibri" panose="020F0502020204030204" pitchFamily="34" charset="0"/>
                <a:ea typeface="Calibri" panose="020F0502020204030204" pitchFamily="34" charset="0"/>
              </a:rPr>
              <a:t>Wie en wat heb je daarvoor nodig?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67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A8C1E-DFA8-6FFA-AF6E-0244C41E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dirty="0"/>
              <a:t>Contact</a:t>
            </a:r>
          </a:p>
        </p:txBody>
      </p:sp>
      <p:pic>
        <p:nvPicPr>
          <p:cNvPr id="6" name="Picture 6" descr="Home - Ik Ben Drents Ondernemer">
            <a:extLst>
              <a:ext uri="{FF2B5EF4-FFF2-40B4-BE49-F238E27FC236}">
                <a16:creationId xmlns:a16="http://schemas.microsoft.com/office/drawing/2014/main" id="{2C04D425-6801-6D7B-5E63-484730DF9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28122"/>
            <a:ext cx="3809822" cy="215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ofielafbeelding">
            <a:extLst>
              <a:ext uri="{FF2B5EF4-FFF2-40B4-BE49-F238E27FC236}">
                <a16:creationId xmlns:a16="http://schemas.microsoft.com/office/drawing/2014/main" id="{002AC12B-DB64-8BA8-03BB-0E8A12160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912" y="1892263"/>
            <a:ext cx="3171443" cy="317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6A59F26A-BDFD-016E-721D-A90B5E4EFDA9}"/>
              </a:ext>
            </a:extLst>
          </p:cNvPr>
          <p:cNvSpPr txBox="1"/>
          <p:nvPr/>
        </p:nvSpPr>
        <p:spPr>
          <a:xfrm>
            <a:off x="6013598" y="1770741"/>
            <a:ext cx="38098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Rudmer Heij</a:t>
            </a:r>
          </a:p>
          <a:p>
            <a:r>
              <a:rPr lang="nl-NL" dirty="0"/>
              <a:t>Innovatieadviseur Circulaire Economie</a:t>
            </a:r>
          </a:p>
          <a:p>
            <a:r>
              <a:rPr lang="nl-NL" dirty="0"/>
              <a:t>Ik Ben Drents Ondernemer</a:t>
            </a:r>
          </a:p>
          <a:p>
            <a:r>
              <a:rPr lang="nl-NL" dirty="0"/>
              <a:t>06-14667214</a:t>
            </a:r>
          </a:p>
          <a:p>
            <a:r>
              <a:rPr lang="nl-NL" dirty="0">
                <a:hlinkClick r:id="rId4"/>
              </a:rPr>
              <a:t>rudmer@ikbendrentsondernemer.nl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60671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151</Words>
  <Application>Microsoft Office PowerPoint</Application>
  <PresentationFormat>Breedbeeld</PresentationFormat>
  <Paragraphs>35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FrutigerLTW01-55Roman</vt:lpstr>
      <vt:lpstr>RO Sans</vt:lpstr>
      <vt:lpstr>Kantoorthema</vt:lpstr>
      <vt:lpstr>PowerPoint-presentatie</vt:lpstr>
      <vt:lpstr>Wie ben ik?</vt:lpstr>
      <vt:lpstr>Hoe het is: lineaire economie </vt:lpstr>
      <vt:lpstr>Waar we naartoe willen: circulaire economie</vt:lpstr>
      <vt:lpstr>Circulaire Economie: definitie </vt:lpstr>
      <vt:lpstr>Van Lineair naar Circulair</vt:lpstr>
      <vt:lpstr>R-Ladder</vt:lpstr>
      <vt:lpstr>Hoe begin jij met circulair ondernemen?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Rudmer Heij</dc:creator>
  <cp:lastModifiedBy>Rudmer Heij</cp:lastModifiedBy>
  <cp:revision>14</cp:revision>
  <dcterms:created xsi:type="dcterms:W3CDTF">2022-09-21T13:17:22Z</dcterms:created>
  <dcterms:modified xsi:type="dcterms:W3CDTF">2023-03-09T14:43:29Z</dcterms:modified>
</cp:coreProperties>
</file>